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72" r:id="rId12"/>
    <p:sldId id="281" r:id="rId13"/>
    <p:sldId id="280" r:id="rId14"/>
  </p:sldIdLst>
  <p:sldSz cx="14630400" cy="8229600" type="screen4x3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45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6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5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2022-09-06T04:26:34Z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8814DAEE66BF4B9D989C37A5454F9761</vt:lpwstr>
  </property>
  <property fmtid="{D5CDD505-2E9C-101B-9397-08002B2CF9AE}" pid="3" name="KSOProductBuildVer">
    <vt:lpwstr>2052-11.1.0.12313</vt:lpwstr>
  </property>
</Properties>
</file>